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8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728D-33D7-44D6-AECE-588BDB4C8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6DA20-D94A-432F-8954-86CD94C16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B9D78-E9DF-48B6-B9AB-7B874792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2D87C-7AED-4780-A390-C8466903D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0554E-977B-4524-A445-0813C71E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9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54FF-6CFD-4CCE-91C0-9E0C0F70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4AE58-9141-4585-BAB6-B080D0915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55C7E-D8C3-437F-8171-56250E102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BA402-E5E1-426B-8487-D387E575C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0DBC8-CAEB-4787-8A4A-CAD6C41E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2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92F50-3A38-4A0A-B565-3D6259A8F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8BBCB0-58C4-49C4-8DFB-37B04FCA7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2FAE-33D3-45E8-A5A2-290B1A7E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9A154-28E6-4E9E-ADCF-9A4D5D58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30B4B-9C2D-410C-BC6E-0EA9CCE3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4612-429F-4B01-9D25-577309BA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FC69-16E0-48DF-A26A-2AE1A1EC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64EC-B25D-40AA-BFD1-1128BC40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06B91-5259-49D4-AF8A-4DA5050C4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2BF4-72FD-4C44-880F-76D9D4E8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2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D4FFD-8038-41EC-9EBF-89CBA237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089F6-9A47-4A3E-BBF8-435F0E52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CF8EB-5658-49AD-9397-8B102180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36A69-94BD-475E-8F12-10DA061C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C3F60-4863-4602-9CFA-B1DD3512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2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E240-D73A-452C-9F76-A202D718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2E871-D66D-402B-BACB-E23B18C1B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F5403-59F2-4841-84F8-C4DFE4419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4681B-7405-4EBC-850D-5FEDB4F0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7528E-7AE8-4C10-9BA3-CBB7D43A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234B1-A152-42BD-B986-D228AD6B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65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81420-7498-4449-968C-DD3ADE0A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06F1B-1CC7-4FEA-9CDB-2B76F753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C77CA-71B8-468A-9E40-C2B355CCD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A1EC6-D8BF-4766-A8F5-3DAA1F991B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FA1F0D-9FD2-4271-87DA-72A187DAA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B62740-02BC-4816-A641-8355E20F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1D5FBC-F9BC-46A9-971D-21D6C4504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BC8A69-B0DA-4C3A-8466-6E5657A32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0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C9A9-1B1C-4255-BF66-F22D98BEB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02DF1-325B-4365-8BE5-CE0AA822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06FE5-9190-47E1-8409-0BF17F0C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3CB5A-58BF-4F04-BC78-CA01E600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9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6380E-D6ED-465E-9E1C-CD3751403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FD081-8679-4936-8413-38ED6345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7ABE8-399F-43FE-9AB4-B9C36DD0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3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D869-05E0-487C-BD6D-2C7B50062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B867-2BFD-4376-831B-FF0925D6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DBB27-F770-4313-A79A-E63EAA7E85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900C7-4AAB-4921-8D9F-5388D727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8A232-52B6-4FBA-9090-850E03A3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32E4E-BE9D-4221-B60F-1746FAE9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34A61-0BBA-4BE4-AA09-149990D5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69473-FB80-48F9-A868-C884A5DD0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55F45-D72B-46BB-A123-D6A22E04A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FD759-17A2-433E-AA6C-A1E5A2E1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1AC78-0A27-4B92-8D5E-53B8B0614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CA8A8-49BD-4F52-BA1D-E5938621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1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44B05-DED6-4F2E-8E58-1597F0447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35296-739A-4AEB-A3E9-49BCA2D3D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06B44-B2E9-4D36-81DB-46B5A9050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221A0-3176-44B6-BB94-343671865734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559B9-2450-45F0-9F7E-A989932E5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DCFF-9BF0-4230-828B-F8F9717BA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F042-EC01-422F-B5AD-5EB29ECD8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0C30C-6EEF-45C6-9BCB-1583ED021B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76548-E954-4316-BC0D-F2F241B695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97FC1-A773-4345-BCAE-041A3C61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7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F5287-6A09-4AF5-B43E-53AAF37B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7C5D-0966-490B-AF1E-A3E1BD4F5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1C17E-9C11-43E3-8B16-34105804A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6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62FA7-2E54-44C6-B4C2-FB54B4B66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AB7B8-4F08-437F-88E7-DDD02B01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D627C-F469-4E88-BA22-233AB496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989A-C68B-4523-A557-E3500210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F80BC-99C4-4B6E-8385-000E4343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8EF54-F9C5-4DE7-9188-92CE9053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70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77AE4-134B-4821-A226-3CBB34D8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9FE42-A660-408D-9D2B-3A2D5236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0B5ED-3287-48CD-815E-4BB40B5A3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323"/>
            <a:ext cx="12192000" cy="689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12DB-8AC3-4E1E-B398-2B3F50F6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34E0-7CA9-467E-A911-BA884F50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82673-6878-4649-B882-579D064C7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9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8A98-4E74-4B59-B444-32D11DDD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8FFB3-31CD-453D-888D-8FD9B3956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B6FD3-E334-45D4-8C80-A9A12B36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7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9A69-E027-4300-BD1F-94B37520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6B65E-E8DA-48CD-B45C-EC656CEF0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5F922-7520-49D5-98CA-C391A5E7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1920"/>
            <a:ext cx="12192000" cy="6979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952CF-E251-4471-AB32-852EF0AA0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19" y="95327"/>
            <a:ext cx="11684031" cy="64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38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6FD2E-F7EB-4703-A5BD-5A51B0C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57853-D1FC-4BE6-9010-283BE163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1AB95-37FF-4F73-A2F2-837FF00A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5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BFB4-95E9-44B1-BD7D-0BC585CF3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EB519-A6FC-4181-9056-077021BA8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E1034-D952-4B53-A7D9-7F1DD3AE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544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19B30-9E9F-406C-96EA-7FF655C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274954"/>
            <a:ext cx="2418080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84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D4C2-6A45-4A97-B964-3E37E731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6B93D-1572-431F-9BA7-5614EE101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5EB38-3217-4515-A03A-BEF0837F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6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5546-EF0B-4206-B675-E19FD3AB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CC82-DBAA-449F-A073-5EC965C78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6756D-2D67-4D91-A07B-8AFF172C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1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3794-D13B-44D9-83DE-62E465F6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0FEB-D894-4215-A776-56A9C679C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F7A9C-04EC-4D0C-8A83-9D18B479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0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6948-5D9C-4BA5-B25C-B54880DA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B29A-CED5-42F3-AAC5-C17B62C47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71DC6-A950-4531-9754-BE931182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0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D6B0-A174-4A95-8ADB-DFAC6E155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79721-E423-4FEB-AAC0-4446B736F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60B7A-A1D8-4780-8F34-3EF700137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7"/>
            <a:ext cx="12192000" cy="677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8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1560-6B41-4AB2-99B0-1F0BD4DB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02A3-1D31-4291-A808-710C7B5CF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F7609-2DE7-4375-BF7A-3BE805BF1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10"/>
            <a:ext cx="12192000" cy="67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0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88F8-E6B2-410D-A8B0-05A06266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131C0-FAFC-42DA-A4A1-91983FD58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04134-01C3-44EA-9F72-EB1E9F45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15"/>
            <a:ext cx="12192000" cy="676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33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2682-7316-4EA8-B460-84856617E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26463-F855-4115-BCC6-4CC9FEB84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DACC5-03C8-40DA-9A1C-A080EF68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36"/>
            <a:ext cx="12192000" cy="68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0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7C6F-2C97-4442-9167-F5653D60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1A1B-D175-4C85-8B87-904234915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DB0A2-C462-48B7-920B-6EF90798E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2"/>
            <a:ext cx="12192000" cy="68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0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D811-9D78-4337-8E5F-573AC48E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0E27-DA07-404F-82D6-BBF241902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1AA5F-4246-4BBF-A8E7-2EFC93D94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7"/>
            <a:ext cx="12192000" cy="682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57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D19F7-361F-4E63-A8A2-927E89C7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3E147-35A5-42FA-A7B5-8965F5E3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D2EC7-DAE1-4734-AD09-C1D7E009C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9"/>
            <a:ext cx="12192000" cy="685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6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4F2E3-8BCB-413B-B97A-AF7092B5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E427C-559A-450A-87A3-1A0B4EDAB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9232E-7A24-4B3B-87CC-5E477EA3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27"/>
            <a:ext cx="12192000" cy="683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63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B1B1-C092-4731-A713-6724143C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C923-E684-414B-95A7-E15B40B7D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E3D6D-F2AE-4399-A984-427F1465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44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0ED7-DB8D-4D53-BF04-9AA91C70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62B7F-9D95-4B63-8980-BF5CE235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DB506-FD6E-4797-89AA-DB56879F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6"/>
            <a:ext cx="12192000" cy="68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4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0112D-A11B-4EAA-A6C5-B69ABCE36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1155E-01BD-4D2C-94ED-68933CEE2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14F75-1053-45CA-B0A8-26EF143F4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3"/>
            <a:ext cx="12192000" cy="68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5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02DB-BB9D-49B5-A4D1-749BE93C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A4C96-E648-4C9A-A68D-A4D85FDC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EF156-1878-4819-A9AC-72B1E073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97"/>
            <a:ext cx="12192000" cy="679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7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C345-FA1A-4CFF-B667-B10BDCEA2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4DE67-A68D-4A72-877A-8E2BFE12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79D70-CE85-4C2B-82F6-33D615A84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0"/>
            <a:ext cx="12192000" cy="684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C4F7-CC2D-4084-9929-C62C620E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0B091-28F6-4F28-9518-48E3C4F9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61740-4C8F-4E8D-9BFC-BD4ABE5C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35"/>
            <a:ext cx="12192000" cy="68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17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26D2-A12A-4213-95DA-6643DE9E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039B4-8F0D-4ADD-BAFA-0C8F824E6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A3453-AE46-4D96-846B-BEA80B79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65"/>
            <a:ext cx="12192000" cy="68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7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65E6-D67F-4265-90EE-828903BD1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B4B3F-F2B6-48EA-89D5-EFEA062A1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08283-0931-4819-9AAE-9F3104DE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1"/>
            <a:ext cx="12192000" cy="683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3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C5F5-B11E-409A-A650-E46B7290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5A41-92BB-45D6-80F4-EF1A04E46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36A49-A1B3-49EE-A4B4-DB0519699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3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302D-973D-477C-ACBF-BA0FBAEF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2E62B-AD52-43EF-9165-3A6145805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4F417-604E-44D5-B7B6-BD13A57C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2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91AF-F876-4E6A-A0DD-8438A1072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3F8E-9A8A-4ABA-89A2-5868DA6F1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BDB94-ABE2-4D7A-9F8B-2B873B4E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2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A814-CC0E-411E-8B77-2E1E419D0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06362-FE40-484F-938D-210AE6EE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FA2C1-835E-45CB-BA37-2751C8C88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3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ABD33-0D39-46D4-8452-9F6DD9B1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5475-AF62-46C1-AA9C-35F2517C7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3802E-A107-460F-9FE0-52D0395F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7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79AA-9A7A-4B64-B398-9FEC0404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B5D8-1F3A-4C5D-9BDB-935EB8C11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70D42-092C-41EB-BD46-D8C236A9B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7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Dawada, Pooja</dc:creator>
  <cp:lastModifiedBy>Dawada, Pooja</cp:lastModifiedBy>
  <cp:revision>5</cp:revision>
  <dcterms:created xsi:type="dcterms:W3CDTF">2019-12-07T16:21:54Z</dcterms:created>
  <dcterms:modified xsi:type="dcterms:W3CDTF">2019-12-07T17:05:48Z</dcterms:modified>
</cp:coreProperties>
</file>